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6" y="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3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70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3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4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8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6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88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53389-14A2-4612-B309-F8FA8BAA3B9F}" type="datetimeFigureOut">
              <a:rPr lang="en-US" smtClean="0"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F1C82-0EF7-4FB7-B4B0-F87A4AF48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330206" cy="582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2420888"/>
            <a:ext cx="79208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6262585" y="4094581"/>
            <a:ext cx="576064" cy="270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95836" y="177455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Rezervuarai</a:t>
            </a:r>
            <a:r>
              <a:rPr lang="en-US" b="1" dirty="0" smtClean="0"/>
              <a:t> (sand</a:t>
            </a:r>
            <a:r>
              <a:rPr lang="lt-LT" b="1" dirty="0" smtClean="0"/>
              <a:t>ėlia</a:t>
            </a:r>
            <a:r>
              <a:rPr lang="en-US" b="1" dirty="0" err="1" smtClean="0"/>
              <a:t>vimas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13424" y="35519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Perdirbimo baras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644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lt-LT" sz="2400" dirty="0" smtClean="0"/>
              <a:t>GEOLOGINIŲ PROCESŲ ŽEMĖLAPIS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9664"/>
            <a:ext cx="8819367" cy="538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74800" y="3275041"/>
            <a:ext cx="288032" cy="3443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5856" y="290570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r>
              <a:rPr lang="lt-LT" b="1" dirty="0" smtClean="0"/>
              <a:t>ŪV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01108" y="4379188"/>
            <a:ext cx="142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Nr. </a:t>
            </a:r>
            <a:r>
              <a:rPr lang="lt-LT" b="1" dirty="0" smtClean="0"/>
              <a:t>720, 721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50844" y="4725144"/>
            <a:ext cx="609188" cy="1955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7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Artimiausi miškai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94347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5962675"/>
            <a:ext cx="173159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86" y="5772175"/>
            <a:ext cx="2752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257720" y="3919562"/>
            <a:ext cx="288032" cy="3443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41696" y="355023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r>
              <a:rPr lang="lt-LT" b="1" dirty="0" smtClean="0"/>
              <a:t>ŪV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635941" y="2420888"/>
            <a:ext cx="90985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9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1771"/>
            <a:ext cx="8250311" cy="59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39" y="6225179"/>
            <a:ext cx="2752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ARTIMIAUSI VANDENS TELKINIAI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275051" y="3645024"/>
            <a:ext cx="593093" cy="898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70995" y="335157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r>
              <a:rPr lang="lt-LT" b="1" dirty="0" smtClean="0"/>
              <a:t>ŪV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75051" y="3180898"/>
            <a:ext cx="297922" cy="5539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494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827788" cy="589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3768" y="332656"/>
            <a:ext cx="3453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1" dirty="0" smtClean="0"/>
              <a:t>nekilnojamosios </a:t>
            </a:r>
            <a:r>
              <a:rPr lang="lt-LT" b="1" dirty="0"/>
              <a:t>kultūros </a:t>
            </a:r>
            <a:r>
              <a:rPr lang="lt-LT" b="1" dirty="0" smtClean="0"/>
              <a:t>vertybės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92080" y="1412776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16184</a:t>
            </a:r>
            <a:endParaRPr lang="en-US" u="sng" dirty="0"/>
          </a:p>
        </p:txBody>
      </p:sp>
      <p:sp>
        <p:nvSpPr>
          <p:cNvPr id="6" name="Rectangle 5"/>
          <p:cNvSpPr/>
          <p:nvPr/>
        </p:nvSpPr>
        <p:spPr>
          <a:xfrm>
            <a:off x="3919256" y="125551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2969</a:t>
            </a:r>
            <a:endParaRPr lang="en-US" u="sng" dirty="0"/>
          </a:p>
        </p:txBody>
      </p:sp>
      <p:sp>
        <p:nvSpPr>
          <p:cNvPr id="7" name="Rectangle 6"/>
          <p:cNvSpPr/>
          <p:nvPr/>
        </p:nvSpPr>
        <p:spPr>
          <a:xfrm>
            <a:off x="3971715" y="2060848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16304</a:t>
            </a:r>
            <a:endParaRPr lang="en-US" u="sng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19956" y="3713758"/>
            <a:ext cx="593093" cy="1972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15900" y="35276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r>
              <a:rPr lang="lt-LT" b="1" dirty="0" smtClean="0"/>
              <a:t>ŪV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19956" y="3356992"/>
            <a:ext cx="148961" cy="5539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60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738188"/>
            <a:ext cx="743902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3258" y="352197"/>
            <a:ext cx="437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1" dirty="0"/>
              <a:t>Gojaus, Perkūnkiemio, Elektrėnų pilkapynas</a:t>
            </a:r>
          </a:p>
        </p:txBody>
      </p:sp>
    </p:spTree>
    <p:extLst>
      <p:ext uri="{BB962C8B-B14F-4D97-AF65-F5344CB8AC3E}">
        <p14:creationId xmlns:p14="http://schemas.microsoft.com/office/powerpoint/2010/main" val="455948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54868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/>
              <a:t>Gojaus, Kloninių Mijaugonių pilkapynas, vad. Prancūzų kapais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052513"/>
            <a:ext cx="71723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117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548680"/>
            <a:ext cx="412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b="1" dirty="0"/>
              <a:t>Gojaus, Kloninių Mijaugonių pilkapynas II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9173"/>
            <a:ext cx="736282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1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400" dirty="0" smtClean="0"/>
              <a:t>Geotopų žemėlapis </a:t>
            </a:r>
            <a:br>
              <a:rPr lang="lt-LT" sz="2400" dirty="0" smtClean="0"/>
            </a:br>
            <a:r>
              <a:rPr lang="lt-LT" sz="2400" dirty="0" smtClean="0"/>
              <a:t>(GEOLIS)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0166"/>
            <a:ext cx="8568952" cy="44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4123" y="4012169"/>
            <a:ext cx="7200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13663" y="4138033"/>
            <a:ext cx="45719" cy="722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3"/>
          </p:cNvCxnSpPr>
          <p:nvPr/>
        </p:nvCxnSpPr>
        <p:spPr>
          <a:xfrm flipV="1">
            <a:off x="2856131" y="3922008"/>
            <a:ext cx="336277" cy="1130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6" idx="3"/>
          </p:cNvCxnSpPr>
          <p:nvPr/>
        </p:nvCxnSpPr>
        <p:spPr>
          <a:xfrm flipV="1">
            <a:off x="2959382" y="3922008"/>
            <a:ext cx="233026" cy="2521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70505" y="35655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PŪV vieta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180988" y="3933056"/>
            <a:ext cx="12154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87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400" dirty="0" smtClean="0"/>
              <a:t>Pelkės ir durpynai</a:t>
            </a:r>
            <a:br>
              <a:rPr lang="lt-LT" sz="2400" dirty="0" smtClean="0"/>
            </a:br>
            <a:r>
              <a:rPr lang="lt-LT" sz="2400" dirty="0" smtClean="0"/>
              <a:t>(GEOLIS)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39609" cy="452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515643" y="3504594"/>
            <a:ext cx="1623733" cy="644735"/>
            <a:chOff x="3515643" y="3504594"/>
            <a:chExt cx="1623733" cy="644735"/>
          </a:xfrm>
        </p:grpSpPr>
        <p:sp>
          <p:nvSpPr>
            <p:cNvPr id="5" name="Rectangle 4"/>
            <p:cNvSpPr/>
            <p:nvPr/>
          </p:nvSpPr>
          <p:spPr>
            <a:xfrm>
              <a:off x="3515643" y="3951209"/>
              <a:ext cx="72008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45183" y="4077073"/>
              <a:ext cx="45719" cy="722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3"/>
            </p:cNvCxnSpPr>
            <p:nvPr/>
          </p:nvCxnSpPr>
          <p:spPr>
            <a:xfrm flipV="1">
              <a:off x="3587651" y="3861048"/>
              <a:ext cx="336277" cy="1130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3"/>
            </p:cNvCxnSpPr>
            <p:nvPr/>
          </p:nvCxnSpPr>
          <p:spPr>
            <a:xfrm flipV="1">
              <a:off x="3690902" y="3861048"/>
              <a:ext cx="233026" cy="252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923928" y="3861048"/>
              <a:ext cx="12154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902025" y="3504594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dirty="0" smtClean="0"/>
                <a:t>PŪV vieta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54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1" y="1628800"/>
            <a:ext cx="7704855" cy="473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4" y="404664"/>
            <a:ext cx="28765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78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484784"/>
            <a:ext cx="726757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37" y="260648"/>
            <a:ext cx="28765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07365" y="3784635"/>
            <a:ext cx="7200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3654" y="3807494"/>
            <a:ext cx="45719" cy="722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>
            <a:off x="4079373" y="3807495"/>
            <a:ext cx="455649" cy="19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35022" y="3998608"/>
            <a:ext cx="12154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13119" y="364215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PŪV vieta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3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18145"/>
            <a:ext cx="7704856" cy="55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81912"/>
            <a:ext cx="2529466" cy="417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321297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64360" y="37347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84623" y="3306308"/>
            <a:ext cx="45719" cy="722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930342" y="3306309"/>
            <a:ext cx="455649" cy="19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64088" y="31938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PŪV vieta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08104" y="3883246"/>
            <a:ext cx="45719" cy="722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0"/>
          </p:cNvCxnSpPr>
          <p:nvPr/>
        </p:nvCxnSpPr>
        <p:spPr>
          <a:xfrm flipH="1" flipV="1">
            <a:off x="5385991" y="3497422"/>
            <a:ext cx="144973" cy="3858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385991" y="3497422"/>
            <a:ext cx="9862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2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14363"/>
            <a:ext cx="785812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5470" y="3416478"/>
            <a:ext cx="45719" cy="722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31189" y="3416479"/>
            <a:ext cx="455649" cy="19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4935" y="33040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PŪV vieta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86838" y="3607592"/>
            <a:ext cx="9862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67744" y="43651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95936" y="24208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91910" y="18448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24650" y="410980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6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30" y="920497"/>
            <a:ext cx="2680699" cy="300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6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0248"/>
            <a:ext cx="78581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21" y="98748"/>
            <a:ext cx="8229600" cy="737964"/>
          </a:xfrm>
        </p:spPr>
        <p:txBody>
          <a:bodyPr>
            <a:normAutofit/>
          </a:bodyPr>
          <a:lstStyle/>
          <a:p>
            <a:r>
              <a:rPr lang="lt-LT" sz="2800" dirty="0" smtClean="0"/>
              <a:t>NATURA 2000</a:t>
            </a:r>
            <a:endParaRPr lang="en-US" sz="2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76" y="3068960"/>
            <a:ext cx="24098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2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GEOTOPAI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0" y="1120149"/>
            <a:ext cx="8701336" cy="530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Nr. 249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389327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  <a:r>
              <a:rPr lang="lt-LT" b="1" dirty="0" smtClean="0"/>
              <a:t>ŪV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29064" y="516833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Nr. </a:t>
            </a:r>
            <a:r>
              <a:rPr lang="lt-LT" b="1" dirty="0" smtClean="0"/>
              <a:t>297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96624" y="34019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Nr. </a:t>
            </a:r>
            <a:r>
              <a:rPr lang="lt-LT" b="1" dirty="0" smtClean="0"/>
              <a:t>116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95936" y="2796622"/>
            <a:ext cx="288032" cy="3443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203848" y="3880780"/>
            <a:ext cx="360040" cy="1242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0152" y="3637714"/>
            <a:ext cx="504056" cy="708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89104" y="5521310"/>
            <a:ext cx="288032" cy="3443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56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92</Words>
  <Application>Microsoft Office PowerPoint</Application>
  <PresentationFormat>On-screen Show (4:3)</PresentationFormat>
  <Paragraphs>36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Geotopų žemėlapis  (GEOLIS)</vt:lpstr>
      <vt:lpstr>Pelkės ir durpynai (GEOLIS)</vt:lpstr>
      <vt:lpstr>PowerPoint Presentation</vt:lpstr>
      <vt:lpstr>PowerPoint Presentation</vt:lpstr>
      <vt:lpstr>PowerPoint Presentation</vt:lpstr>
      <vt:lpstr>PowerPoint Presentation</vt:lpstr>
      <vt:lpstr>NATURA 2000</vt:lpstr>
      <vt:lpstr>GEOTOPAI</vt:lpstr>
      <vt:lpstr>GEOLOGINIŲ PROCESŲ ŽEMĖLAPIS</vt:lpstr>
      <vt:lpstr>Artimiausi miškai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13</cp:revision>
  <dcterms:created xsi:type="dcterms:W3CDTF">2018-07-28T20:27:28Z</dcterms:created>
  <dcterms:modified xsi:type="dcterms:W3CDTF">2018-07-29T22:14:00Z</dcterms:modified>
</cp:coreProperties>
</file>