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6D5C"/>
    <a:srgbClr val="D2A7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29DC-31AA-440F-B26D-37D6576D2519}" type="datetimeFigureOut">
              <a:rPr lang="lt-LT" smtClean="0"/>
              <a:t>2018-11-05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A336-3849-4CBA-9DB1-9DF7B1F33F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12426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29DC-31AA-440F-B26D-37D6576D2519}" type="datetimeFigureOut">
              <a:rPr lang="lt-LT" smtClean="0"/>
              <a:t>2018-11-05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A336-3849-4CBA-9DB1-9DF7B1F33F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33002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29DC-31AA-440F-B26D-37D6576D2519}" type="datetimeFigureOut">
              <a:rPr lang="lt-LT" smtClean="0"/>
              <a:t>2018-11-05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A336-3849-4CBA-9DB1-9DF7B1F33F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59636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29DC-31AA-440F-B26D-37D6576D2519}" type="datetimeFigureOut">
              <a:rPr lang="lt-LT" smtClean="0"/>
              <a:t>2018-11-05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A336-3849-4CBA-9DB1-9DF7B1F33F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32662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29DC-31AA-440F-B26D-37D6576D2519}" type="datetimeFigureOut">
              <a:rPr lang="lt-LT" smtClean="0"/>
              <a:t>2018-11-05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A336-3849-4CBA-9DB1-9DF7B1F33F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221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29DC-31AA-440F-B26D-37D6576D2519}" type="datetimeFigureOut">
              <a:rPr lang="lt-LT" smtClean="0"/>
              <a:t>2018-11-05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A336-3849-4CBA-9DB1-9DF7B1F33F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65224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29DC-31AA-440F-B26D-37D6576D2519}" type="datetimeFigureOut">
              <a:rPr lang="lt-LT" smtClean="0"/>
              <a:t>2018-11-05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A336-3849-4CBA-9DB1-9DF7B1F33F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61155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29DC-31AA-440F-B26D-37D6576D2519}" type="datetimeFigureOut">
              <a:rPr lang="lt-LT" smtClean="0"/>
              <a:t>2018-11-05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A336-3849-4CBA-9DB1-9DF7B1F33F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24138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29DC-31AA-440F-B26D-37D6576D2519}" type="datetimeFigureOut">
              <a:rPr lang="lt-LT" smtClean="0"/>
              <a:t>2018-11-05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A336-3849-4CBA-9DB1-9DF7B1F33F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33693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29DC-31AA-440F-B26D-37D6576D2519}" type="datetimeFigureOut">
              <a:rPr lang="lt-LT" smtClean="0"/>
              <a:t>2018-11-05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A336-3849-4CBA-9DB1-9DF7B1F33F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08759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29DC-31AA-440F-B26D-37D6576D2519}" type="datetimeFigureOut">
              <a:rPr lang="lt-LT" smtClean="0"/>
              <a:t>2018-11-05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A336-3849-4CBA-9DB1-9DF7B1F33F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02858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829DC-31AA-440F-B26D-37D6576D2519}" type="datetimeFigureOut">
              <a:rPr lang="lt-LT" smtClean="0"/>
              <a:t>2018-11-05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4A336-3849-4CBA-9DB1-9DF7B1F33F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61761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378940" y="2248931"/>
            <a:ext cx="4662616" cy="733166"/>
          </a:xfr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000"/>
              </a:spcBef>
            </a:pPr>
            <a:r>
              <a:rPr lang="lt-LT" sz="18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ŠALINIMUI (D)</a:t>
            </a: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5819002" y="2244815"/>
            <a:ext cx="5354595" cy="733166"/>
          </a:xfr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lt-LT" sz="18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NAUDOJIMUI (R)</a:t>
            </a:r>
          </a:p>
        </p:txBody>
      </p:sp>
      <p:sp>
        <p:nvSpPr>
          <p:cNvPr id="4" name="Ovalas 3"/>
          <p:cNvSpPr/>
          <p:nvPr/>
        </p:nvSpPr>
        <p:spPr>
          <a:xfrm>
            <a:off x="2561967" y="351139"/>
            <a:ext cx="5988908" cy="1178011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lt-LT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ATLIEKA</a:t>
            </a:r>
          </a:p>
        </p:txBody>
      </p:sp>
      <p:cxnSp>
        <p:nvCxnSpPr>
          <p:cNvPr id="13" name="Tiesioji jungtis 12"/>
          <p:cNvCxnSpPr/>
          <p:nvPr/>
        </p:nvCxnSpPr>
        <p:spPr>
          <a:xfrm>
            <a:off x="2786448" y="2965622"/>
            <a:ext cx="8238" cy="790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avadinimas 1"/>
          <p:cNvSpPr txBox="1">
            <a:spLocks/>
          </p:cNvSpPr>
          <p:nvPr/>
        </p:nvSpPr>
        <p:spPr>
          <a:xfrm>
            <a:off x="378940" y="3772931"/>
            <a:ext cx="4662616" cy="37894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lt-LT"/>
            </a:defPPr>
            <a:lvl1pPr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lt-LT" dirty="0">
                <a:solidFill>
                  <a:schemeClr val="accent1">
                    <a:lumMod val="75000"/>
                  </a:schemeClr>
                </a:solidFill>
              </a:rPr>
              <a:t>VISOS ATLIEKOS</a:t>
            </a:r>
          </a:p>
        </p:txBody>
      </p:sp>
      <p:sp>
        <p:nvSpPr>
          <p:cNvPr id="15" name="Pavadinimas 1"/>
          <p:cNvSpPr txBox="1">
            <a:spLocks/>
          </p:cNvSpPr>
          <p:nvPr/>
        </p:nvSpPr>
        <p:spPr>
          <a:xfrm>
            <a:off x="378939" y="4151871"/>
            <a:ext cx="1635212" cy="378940"/>
          </a:xfrm>
          <a:prstGeom prst="rect">
            <a:avLst/>
          </a:prstGeom>
          <a:solidFill>
            <a:srgbClr val="D2A72E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lt-LT"/>
            </a:defPPr>
            <a:lvl1pPr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1pPr>
          </a:lstStyle>
          <a:p>
            <a:endParaRPr lang="lt-LT" dirty="0"/>
          </a:p>
        </p:txBody>
      </p:sp>
      <p:sp>
        <p:nvSpPr>
          <p:cNvPr id="16" name="Pavadinimas 1"/>
          <p:cNvSpPr txBox="1">
            <a:spLocks/>
          </p:cNvSpPr>
          <p:nvPr/>
        </p:nvSpPr>
        <p:spPr>
          <a:xfrm>
            <a:off x="2014151" y="4151870"/>
            <a:ext cx="1528119" cy="37894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lt-LT"/>
            </a:defPPr>
            <a:lvl1pPr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1pPr>
          </a:lstStyle>
          <a:p>
            <a:endParaRPr lang="lt-LT" dirty="0"/>
          </a:p>
        </p:txBody>
      </p:sp>
      <p:sp>
        <p:nvSpPr>
          <p:cNvPr id="17" name="Pavadinimas 1"/>
          <p:cNvSpPr txBox="1">
            <a:spLocks/>
          </p:cNvSpPr>
          <p:nvPr/>
        </p:nvSpPr>
        <p:spPr>
          <a:xfrm>
            <a:off x="3542270" y="4151870"/>
            <a:ext cx="1499286" cy="378940"/>
          </a:xfrm>
          <a:prstGeom prst="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lt-LT"/>
            </a:defPPr>
            <a:lvl1pPr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1pPr>
          </a:lstStyle>
          <a:p>
            <a:endParaRPr lang="lt-LT" dirty="0"/>
          </a:p>
        </p:txBody>
      </p:sp>
      <p:sp>
        <p:nvSpPr>
          <p:cNvPr id="18" name="Pavadinimas 1"/>
          <p:cNvSpPr txBox="1">
            <a:spLocks/>
          </p:cNvSpPr>
          <p:nvPr/>
        </p:nvSpPr>
        <p:spPr>
          <a:xfrm>
            <a:off x="378939" y="5119817"/>
            <a:ext cx="8995720" cy="1215079"/>
          </a:xfrm>
          <a:prstGeom prst="rect">
            <a:avLst/>
          </a:prstGeom>
          <a:solidFill>
            <a:srgbClr val="A46D5C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1pPr>
            <a:lvl2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r>
              <a:rPr lang="lt-LT" dirty="0">
                <a:solidFill>
                  <a:schemeClr val="accent1">
                    <a:lumMod val="75000"/>
                  </a:schemeClr>
                </a:solidFill>
              </a:rPr>
              <a:t>LEIDIMO PROCEDŪRA</a:t>
            </a:r>
          </a:p>
        </p:txBody>
      </p:sp>
      <p:sp>
        <p:nvSpPr>
          <p:cNvPr id="19" name="Pavadinimas 1"/>
          <p:cNvSpPr txBox="1">
            <a:spLocks/>
          </p:cNvSpPr>
          <p:nvPr/>
        </p:nvSpPr>
        <p:spPr>
          <a:xfrm>
            <a:off x="5819002" y="3622591"/>
            <a:ext cx="1499286" cy="852616"/>
          </a:xfrm>
          <a:prstGeom prst="rect">
            <a:avLst/>
          </a:prstGeom>
          <a:solidFill>
            <a:srgbClr val="D2A72E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lt-LT"/>
            </a:defPPr>
            <a:lvl1pPr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lt-LT" dirty="0">
                <a:solidFill>
                  <a:schemeClr val="accent1">
                    <a:lumMod val="75000"/>
                  </a:schemeClr>
                </a:solidFill>
              </a:rPr>
              <a:t>GINTARINIS SĄRAŠAS</a:t>
            </a:r>
          </a:p>
        </p:txBody>
      </p:sp>
      <p:sp>
        <p:nvSpPr>
          <p:cNvPr id="20" name="Pavadinimas 1"/>
          <p:cNvSpPr txBox="1">
            <a:spLocks/>
          </p:cNvSpPr>
          <p:nvPr/>
        </p:nvSpPr>
        <p:spPr>
          <a:xfrm>
            <a:off x="7672515" y="3622591"/>
            <a:ext cx="1647567" cy="85261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lt-LT"/>
            </a:defPPr>
            <a:lvl1pPr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lt-LT" sz="1400" dirty="0">
                <a:solidFill>
                  <a:schemeClr val="accent1">
                    <a:lumMod val="75000"/>
                  </a:schemeClr>
                </a:solidFill>
              </a:rPr>
              <a:t>NEKLASIFIKUOTOS ATLIEKOS</a:t>
            </a:r>
          </a:p>
        </p:txBody>
      </p:sp>
      <p:sp>
        <p:nvSpPr>
          <p:cNvPr id="21" name="Pavadinimas 1"/>
          <p:cNvSpPr txBox="1">
            <a:spLocks/>
          </p:cNvSpPr>
          <p:nvPr/>
        </p:nvSpPr>
        <p:spPr>
          <a:xfrm>
            <a:off x="9735064" y="3624649"/>
            <a:ext cx="1499286" cy="850558"/>
          </a:xfrm>
          <a:prstGeom prst="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1pPr>
            <a:lvl2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r>
              <a:rPr lang="lt-LT" dirty="0">
                <a:solidFill>
                  <a:schemeClr val="accent1">
                    <a:lumMod val="75000"/>
                  </a:schemeClr>
                </a:solidFill>
              </a:rPr>
              <a:t>ŽALIASIS SĄRAŠAS</a:t>
            </a:r>
          </a:p>
        </p:txBody>
      </p:sp>
      <p:sp>
        <p:nvSpPr>
          <p:cNvPr id="22" name="Pavadinimas 1"/>
          <p:cNvSpPr txBox="1">
            <a:spLocks/>
          </p:cNvSpPr>
          <p:nvPr/>
        </p:nvSpPr>
        <p:spPr>
          <a:xfrm>
            <a:off x="9797877" y="5117759"/>
            <a:ext cx="1499286" cy="1217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lt-LT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1pPr>
            <a:lvl2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r>
              <a:rPr lang="lt-LT" sz="1400" dirty="0"/>
              <a:t>SUPAPRASTINTA PROCEDŪRA</a:t>
            </a:r>
          </a:p>
        </p:txBody>
      </p:sp>
      <p:cxnSp>
        <p:nvCxnSpPr>
          <p:cNvPr id="28" name="Tiesioji jungtis 27"/>
          <p:cNvCxnSpPr/>
          <p:nvPr/>
        </p:nvCxnSpPr>
        <p:spPr>
          <a:xfrm flipH="1">
            <a:off x="4456670" y="1532239"/>
            <a:ext cx="876816" cy="7146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Tiesioji jungtis 31"/>
          <p:cNvCxnSpPr/>
          <p:nvPr/>
        </p:nvCxnSpPr>
        <p:spPr>
          <a:xfrm>
            <a:off x="5333486" y="1529150"/>
            <a:ext cx="943746" cy="717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Alkūninė jungtis 38"/>
          <p:cNvCxnSpPr>
            <a:stCxn id="19" idx="0"/>
          </p:cNvCxnSpPr>
          <p:nvPr/>
        </p:nvCxnSpPr>
        <p:spPr>
          <a:xfrm rot="5400000" flipH="1" flipV="1">
            <a:off x="8324850" y="1604838"/>
            <a:ext cx="261549" cy="377395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Tiesioji jungtis 40"/>
          <p:cNvCxnSpPr/>
          <p:nvPr/>
        </p:nvCxnSpPr>
        <p:spPr>
          <a:xfrm>
            <a:off x="10342604" y="3361038"/>
            <a:ext cx="0" cy="2594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Tiesioji jungtis 42"/>
          <p:cNvCxnSpPr>
            <a:stCxn id="3" idx="2"/>
            <a:endCxn id="20" idx="0"/>
          </p:cNvCxnSpPr>
          <p:nvPr/>
        </p:nvCxnSpPr>
        <p:spPr>
          <a:xfrm flipH="1">
            <a:off x="8496299" y="2977981"/>
            <a:ext cx="1" cy="644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Tiesioji rodyklės jungtis 48"/>
          <p:cNvCxnSpPr>
            <a:stCxn id="16" idx="2"/>
          </p:cNvCxnSpPr>
          <p:nvPr/>
        </p:nvCxnSpPr>
        <p:spPr>
          <a:xfrm>
            <a:off x="2778211" y="4530810"/>
            <a:ext cx="16475" cy="5869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Tiesioji rodyklės jungtis 51"/>
          <p:cNvCxnSpPr>
            <a:stCxn id="19" idx="2"/>
          </p:cNvCxnSpPr>
          <p:nvPr/>
        </p:nvCxnSpPr>
        <p:spPr>
          <a:xfrm>
            <a:off x="6568645" y="4475207"/>
            <a:ext cx="5150" cy="6404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Tiesioji rodyklės jungtis 53"/>
          <p:cNvCxnSpPr>
            <a:stCxn id="20" idx="2"/>
          </p:cNvCxnSpPr>
          <p:nvPr/>
        </p:nvCxnSpPr>
        <p:spPr>
          <a:xfrm>
            <a:off x="8496299" y="4475207"/>
            <a:ext cx="0" cy="6404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Tiesioji rodyklės jungtis 55"/>
          <p:cNvCxnSpPr>
            <a:stCxn id="21" idx="2"/>
          </p:cNvCxnSpPr>
          <p:nvPr/>
        </p:nvCxnSpPr>
        <p:spPr>
          <a:xfrm>
            <a:off x="10484707" y="4475207"/>
            <a:ext cx="10298" cy="6404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814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21</Words>
  <Application>Microsoft Office PowerPoint</Application>
  <PresentationFormat>Plačiaekranė</PresentationFormat>
  <Paragraphs>9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„Office“ tema</vt:lpstr>
      <vt:lpstr>ŠALINIMUI (D)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ŠALINIMUI (D)</dc:title>
  <dc:creator>Ieva Lebednikienė</dc:creator>
  <cp:lastModifiedBy>Kristina M.</cp:lastModifiedBy>
  <cp:revision>5</cp:revision>
  <dcterms:created xsi:type="dcterms:W3CDTF">2018-11-05T13:40:20Z</dcterms:created>
  <dcterms:modified xsi:type="dcterms:W3CDTF">2018-11-05T14:39:58Z</dcterms:modified>
</cp:coreProperties>
</file>